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mt-metall.e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C440AC75-4B55-47BF-BD15-6D4F994C9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4146258"/>
            <a:ext cx="8676222" cy="1905000"/>
          </a:xfrm>
        </p:spPr>
        <p:txBody>
          <a:bodyPr/>
          <a:lstStyle/>
          <a:p>
            <a:endParaRPr lang="de-DE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99A7F736-C66E-488D-ABC3-9B490159A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145441"/>
              </p:ext>
            </p:extLst>
          </p:nvPr>
        </p:nvGraphicFramePr>
        <p:xfrm>
          <a:off x="0" y="1293654"/>
          <a:ext cx="12192000" cy="20473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262756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167829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1992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148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Artikelnummer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Abmessung H x B x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Preis EUR/St. Netto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Lagerbestand </a:t>
                      </a:r>
                      <a:r>
                        <a:rPr lang="de-DE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 Stück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14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 x 4,0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247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 x 4,0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376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 x 6,0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76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 x 3,0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23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 x 4,0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5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 x 5,0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556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 x 6,0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324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 x 8,0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43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 x 10,0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29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 x 12,0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209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 x 15,0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94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 x 16,0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749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 x 20,0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2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 x 6,0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5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 x 10,0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8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 x 5,0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281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 x 6,0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2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 x 8,0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55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 x 10,0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89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 x 12,0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0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 x 15,0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765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 x 18,0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264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 x 20,0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57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 x 25,0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164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 x 6,0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65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 x 8,0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9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 x 10,0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0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 x 12,0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32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 x 15,0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70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 x 16,0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146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 x 18,0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045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 x 20,0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97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 x 25,0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214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 x 8,0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45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 x 10,0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900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 x 12,0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09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 x 15,0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0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 x 18,0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53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 x 20,0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862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 x 25,0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687038"/>
                  </a:ext>
                </a:extLst>
              </a:tr>
              <a:tr h="447667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 x 10,0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7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 x 16,0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75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 x 2,0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 x 3,0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972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4,0 x 4,0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35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 x 5,0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34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6,0 x 6,0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67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8,0 x 8,0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 x 10,0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34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12,0 x 12,0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978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14,0 x 14,0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61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18,0 x 18,0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05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 x 20,0 x 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047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814464"/>
                  </a:ext>
                </a:extLst>
              </a:tr>
            </a:tbl>
          </a:graphicData>
        </a:graphic>
      </p:graphicFrame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51620CCB-A25E-4F0D-9698-F2F3167A8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568466"/>
              </p:ext>
            </p:extLst>
          </p:nvPr>
        </p:nvGraphicFramePr>
        <p:xfrm>
          <a:off x="2502829" y="92628"/>
          <a:ext cx="717258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2588">
                  <a:extLst>
                    <a:ext uri="{9D8B030D-6E8A-4147-A177-3AD203B41FA5}">
                      <a16:colId xmlns:a16="http://schemas.microsoft.com/office/drawing/2014/main" val="2625824917"/>
                    </a:ext>
                  </a:extLst>
                </a:gridCol>
              </a:tblGrid>
              <a:tr h="748019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Hartmetall Rechteck- und Quadratstäbe roh + Schleifzugabe (ca. 0,4 mm), Qualität K40F</a:t>
                      </a:r>
                    </a:p>
                    <a:p>
                      <a:pPr algn="ctr"/>
                      <a:r>
                        <a:rPr lang="de-DE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Mindestauftragswert EUR 50,00</a:t>
                      </a:r>
                    </a:p>
                    <a:p>
                      <a:pPr algn="ctr"/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Lieferung : ab Werk</a:t>
                      </a:r>
                    </a:p>
                    <a:p>
                      <a:pPr algn="ctr"/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Andere Hartmetallsorten, Abmessungen und geschliffene Stäbe </a:t>
                      </a:r>
                      <a:r>
                        <a:rPr lang="de-DE" sz="12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auf Anfrage</a:t>
                      </a:r>
                      <a:endParaRPr lang="de-DE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167324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95087317-6746-4CC3-8A0E-B5C948250373}"/>
              </a:ext>
            </a:extLst>
          </p:cNvPr>
          <p:cNvSpPr txBox="1"/>
          <p:nvPr/>
        </p:nvSpPr>
        <p:spPr>
          <a:xfrm>
            <a:off x="151002" y="92628"/>
            <a:ext cx="1862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SMT Sondermetalltechnik</a:t>
            </a:r>
          </a:p>
          <a:p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Brühlstrasse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47</a:t>
            </a:r>
          </a:p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71292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Friolzheim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/ Germany</a:t>
            </a:r>
          </a:p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Tel. : +49 (0) 7044 233 061</a:t>
            </a:r>
          </a:p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Fax : +49 (0) 7044 233 060</a:t>
            </a:r>
          </a:p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info@smt-metall.eu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elle 5">
            <a:extLst>
              <a:ext uri="{FF2B5EF4-FFF2-40B4-BE49-F238E27FC236}">
                <a16:creationId xmlns:a16="http://schemas.microsoft.com/office/drawing/2014/main" id="{A900EA3D-22FA-47D0-99AC-30A0F29B8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228757"/>
              </p:ext>
            </p:extLst>
          </p:nvPr>
        </p:nvGraphicFramePr>
        <p:xfrm>
          <a:off x="0" y="21395841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612291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Andere Abmessungen und geschliffene Stäbe auf Anfrage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925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159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TM03457485[[fn=Netz]]</Template>
  <TotalTime>0</TotalTime>
  <Words>565</Words>
  <Application>Microsoft Office PowerPoint</Application>
  <PresentationFormat>Breitbild</PresentationFormat>
  <Paragraphs>227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Netz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Günter Kotschner</dc:creator>
  <cp:lastModifiedBy>Günter Kotschner</cp:lastModifiedBy>
  <cp:revision>23</cp:revision>
  <cp:lastPrinted>2020-07-03T05:57:52Z</cp:lastPrinted>
  <dcterms:created xsi:type="dcterms:W3CDTF">2020-01-26T15:51:41Z</dcterms:created>
  <dcterms:modified xsi:type="dcterms:W3CDTF">2020-07-03T05:58:20Z</dcterms:modified>
</cp:coreProperties>
</file>